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1f3b932424469d" /><Relationship Type="http://schemas.openxmlformats.org/officeDocument/2006/relationships/extended-properties" Target="/docProps/app.xml" Id="Re2da5e144765437b" /><Relationship Type="http://schemas.openxmlformats.org/officeDocument/2006/relationships/officeDocument" Target="/ppt/presentation.xml" Id="R98a9398df256424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b7e2188f314ec3"/>
  </p:sldMasterIdLst>
  <p:notesMasterIdLst>
    <p:notesMasterId xmlns:r="http://schemas.openxmlformats.org/officeDocument/2006/relationships" r:id="Rc0e7cd89dcc7428d"/>
  </p:notesMasterIdLst>
  <p:sldIdLst>
    <p:sldId xmlns:r="http://schemas.openxmlformats.org/officeDocument/2006/relationships" id="256" r:id="R1271da93f11e4f09"/>
    <p:sldId xmlns:r="http://schemas.openxmlformats.org/officeDocument/2006/relationships" id="257" r:id="Rabbce261582b4dc0"/>
    <p:sldId xmlns:r="http://schemas.openxmlformats.org/officeDocument/2006/relationships" id="258" r:id="R31ed87a45a714fc2"/>
    <p:sldId xmlns:r="http://schemas.openxmlformats.org/officeDocument/2006/relationships" id="259" r:id="R3cd4b2cbd50c4a1e"/>
    <p:sldId xmlns:r="http://schemas.openxmlformats.org/officeDocument/2006/relationships" id="260" r:id="Rc461be1cd38340b8"/>
    <p:sldId xmlns:r="http://schemas.openxmlformats.org/officeDocument/2006/relationships" id="261" r:id="Rd286808a4cd74174"/>
  </p:sldIdLst>
  <p:sldSz cx="12192000" cy="6858000"/>
  <p:notesSz cx="6858000" cy="9144000"/>
  <p:extLst>
    <p:ext uri="{521415D9-36F7-43E2-AB2F-B90AF26B5E84}">
      <p14:sectionLst xmlns:p14="http://schemas.microsoft.com/office/powerpoint/2010/main">
        <p14:section name="Context" id="{FBF1575E-4EAD-5601-ABE5-85D55E763E86}">
          <p14:sldIdLst>
            <p14:sldId id="256"/>
          </p14:sldIdLst>
        </p14:section>
        <p14:section name="Evidence" id="{111FA35E-DDAB-5D7D-81E7-E470AE7F3A81}">
          <p14:sldIdLst>
            <p14:sldId id="257"/>
            <p14:sldId id="258"/>
          </p14:sldIdLst>
        </p14:section>
        <p14:section name="Decision" id="{D09BDC2A-217B-5D48-89F1-D7DF59A8CB1A}">
          <p14:sldIdLst>
            <p14:sldId id="259"/>
            <p14:sldId id="260"/>
            <p14:sldId id="261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bf01c808d14c35" /><Relationship Type="http://schemas.openxmlformats.org/officeDocument/2006/relationships/slideMaster" Target="/ppt/slideMasters/slideMaster1.xml" Id="Recb7e2188f314ec3" /><Relationship Type="http://schemas.openxmlformats.org/officeDocument/2006/relationships/notesMaster" Target="/ppt/notesMasters/notesMaster1.xml" Id="Rc0e7cd89dcc7428d" /><Relationship Type="http://schemas.openxmlformats.org/officeDocument/2006/relationships/presProps" Target="/ppt/presProps.xml" Id="R7256754eaa2f4ad1" /><Relationship Type="http://schemas.openxmlformats.org/officeDocument/2006/relationships/tableStyles" Target="/ppt/tableStyles.xml" Id="R6d49e10d0faf4e27" /><Relationship Type="http://schemas.openxmlformats.org/officeDocument/2006/relationships/slide" Target="/ppt/slides/slide1.xml" Id="R1271da93f11e4f09" /><Relationship Type="http://schemas.openxmlformats.org/officeDocument/2006/relationships/slide" Target="/ppt/slides/slide2.xml" Id="Rabbce261582b4dc0" /><Relationship Type="http://schemas.openxmlformats.org/officeDocument/2006/relationships/slide" Target="/ppt/slides/slide3.xml" Id="R31ed87a45a714fc2" /><Relationship Type="http://schemas.openxmlformats.org/officeDocument/2006/relationships/slide" Target="/ppt/slides/slide4.xml" Id="R3cd4b2cbd50c4a1e" /><Relationship Type="http://schemas.openxmlformats.org/officeDocument/2006/relationships/slide" Target="/ppt/slides/slide5.xml" Id="Rc461be1cd38340b8" /><Relationship Type="http://schemas.openxmlformats.org/officeDocument/2006/relationships/slide" Target="/ppt/slides/slide6.xml" Id="Rd286808a4cd741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d66c73594a43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a6efe3cffd4b91" /><Relationship Type="http://schemas.openxmlformats.org/officeDocument/2006/relationships/notesMaster" Target="/ppt/notesMasters/notesMaster1.xml" Id="R3782b0caed3f47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707a17f17d48a8" /><Relationship Type="http://schemas.openxmlformats.org/officeDocument/2006/relationships/notesMaster" Target="/ppt/notesMasters/notesMaster1.xml" Id="R15c3c864600442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8800ef704140ba" /><Relationship Type="http://schemas.openxmlformats.org/officeDocument/2006/relationships/notesMaster" Target="/ppt/notesMasters/notesMaster1.xml" Id="R8b478823887241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ffe1add828484b" /><Relationship Type="http://schemas.openxmlformats.org/officeDocument/2006/relationships/notesMaster" Target="/ppt/notesMasters/notesMaster1.xml" Id="R4e5975e9944e4a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4413636d5f4c1a" /><Relationship Type="http://schemas.openxmlformats.org/officeDocument/2006/relationships/notesMaster" Target="/ppt/notesMasters/notesMaster1.xml" Id="R484881eb1a5949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006db54d734c90" /><Relationship Type="http://schemas.openxmlformats.org/officeDocument/2006/relationships/notesMaster" Target="/ppt/notesMasters/notesMaster1.xml" Id="R2a71afda589c46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purpose of the leadership review.</a:t>
            </a:r>
          </a:p>
          <a:p xmlns:a="http://schemas.openxmlformats.org/drawingml/2006/main">
            <a:r>
              <a:t>State the decision you will request.</a:t>
            </a:r>
          </a:p>
          <a:p xmlns:a="http://schemas.openxmlformats.org/drawingml/2006/main">
            <a:r>
              <a:t>Use the six roles in Section B of the brief.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Insert a native clustered-column chart in this content placeholder.</a:t>
            </a:r>
          </a:p>
          <a:p xmlns:a="http://schemas.openxmlformats.org/drawingml/2006/main">
            <a:r>
              <a:t>Use Jul 1,240, Aug 1,610, Sep 1,180 and Oct 1,050.</a:t>
            </a:r>
          </a:p>
          <a:p xmlns:a="http://schemas.openxmlformats.org/drawingml/2006/main">
            <a:r>
              <a:t>Start the value axis at zero and highlight August only.</a:t>
            </a:r>
          </a:p>
          <a:p xmlns:a="http://schemas.openxmlformats.org/drawingml/2006/main">
            <a:r>
              <a:t>Add short cues about the peak and the period totals.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  <a:p xmlns:a="http://schemas.openxmlformats.org/drawingml/2006/main">
            <a:br/>
            <a:r>
              <a:t>Microsoft: https://support.microsoft.com/en-us/powerpoint/change-the-data-in-an-existing-chart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that ticket volume declined after August.</a:t>
            </a:r>
          </a:p>
          <a:p xmlns:a="http://schemas.openxmlformats.org/drawingml/2006/main">
            <a:r>
              <a:t>Explain the limits of these figures.</a:t>
            </a:r>
          </a:p>
          <a:p xmlns:a="http://schemas.openxmlformats.org/drawingml/2006/main">
            <a:r>
              <a:t>Causes and cost effects remain unverified.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Name Dana as the proposed pilot owner.</a:t>
            </a:r>
          </a:p>
          <a:p xmlns:a="http://schemas.openxmlformats.org/drawingml/2006/main">
            <a:r>
              <a:t>Use four weeks for the proposed weekend rota pilot.</a:t>
            </a:r>
          </a:p>
          <a:p xmlns:a="http://schemas.openxmlformats.org/drawingml/2006/main">
            <a:r>
              <a:t>Include two draft self-service articles.</a:t>
            </a:r>
          </a:p>
          <a:p xmlns:a="http://schemas.openxmlformats.org/drawingml/2006/main">
            <a:r>
              <a:t>Keep every action marked as proposed.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List weekly ticket volume as a proposed measure.</a:t>
            </a:r>
          </a:p>
          <a:p xmlns:a="http://schemas.openxmlformats.org/drawingml/2006/main">
            <a:r>
              <a:t>Include repeat-contact rate and coverage observations.</a:t>
            </a:r>
          </a:p>
          <a:p xmlns:a="http://schemas.openxmlformats.org/drawingml/2006/main">
            <a:r>
              <a:t>Agree the measurement approach before claiming a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approval to run the proposed pilot.</a:t>
            </a:r>
          </a:p>
          <a:p xmlns:a="http://schemas.openxmlformats.org/drawingml/2006/main">
            <a:r>
              <a:t>Do not add a budget or guaranteed reduction.</a:t>
            </a:r>
          </a:p>
          <a:p xmlns:a="http://schemas.openxmlformats.org/drawingml/2006/main">
            <a:r>
              <a:t>Keep the capstone at six slides.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B.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1abdf206df4d6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fa47631560414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01514216b54bb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f9e281888e4bc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999803d3974c8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af943909fb4c53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bbfda1deaf411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e8e3d51cf94ad5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c4ca71b5b44f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433998-65CC-4DB9-9009-D3A99D6B7D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F2FBDB0-7F91-4482-9252-2284B1B6FE3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633060F-10A6-43DA-8570-D198F118AE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7E1A25-6496-46E8-B78C-E1E48AC4A3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1C1D141-CFA4-4E6E-A48A-2319702E23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89E947D-C2D9-46F1-99DC-3A609F7C5E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A63E5A7-C621-452A-B301-A25F6AD503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6AF256C-126B-4CFC-BE4C-5661B8A4F7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CBBB7D9-F1CF-4922-AEAF-BC83F56B94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1541CEE-CAA8-4DFF-9D8B-BB3FA159DB8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0C0C191-EE66-40E9-8AA2-C71E97AA4A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409700"/>
            <a:ext cx="10820400" cy="1619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EAA113A-2347-4AFF-AB7B-3677CD41710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371850"/>
            <a:ext cx="10820400" cy="1657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409FD82-146E-4E9D-B0DD-573E14B0E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14350"/>
            <a:ext cx="10820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D04F41C-3DE3-4C4A-AE37-C68C4423D0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000250"/>
            <a:ext cx="10820400" cy="3790950"/>
          </a:xfrm>
          <a:prstGeom xmlns:a="http://schemas.openxmlformats.org/drawingml/2006/main" prst="rect">
            <a:avLst/>
          </a:prstGeom>
        </p:spPr>
      </p:sp>
    </p:spTree>
  </p:cSld>
</p:sldLayout>
</file>

<file path=ppt/slideLayouts/slideLayout9.xml><?xml version="1.0" encoding="utf-8"?>
<p:sldLayout xmlns:p="http://schemas.openxmlformats.org/presentationml/2006/main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9864D95-84DD-47E9-99EF-1DBBC3A794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14350"/>
            <a:ext cx="10820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794a32efd6422d" /><Relationship Type="http://schemas.openxmlformats.org/officeDocument/2006/relationships/slideLayout" Target="/ppt/slideLayouts/slideLayout1.xml" Id="Rdd671999550549ce" /><Relationship Type="http://schemas.openxmlformats.org/officeDocument/2006/relationships/slideLayout" Target="/ppt/slideLayouts/slideLayout2.xml" Id="R9c44009af7584e61" /><Relationship Type="http://schemas.openxmlformats.org/officeDocument/2006/relationships/slideLayout" Target="/ppt/slideLayouts/slideLayout3.xml" Id="Rd23c09f658c04167" /><Relationship Type="http://schemas.openxmlformats.org/officeDocument/2006/relationships/slideLayout" Target="/ppt/slideLayouts/slideLayout4.xml" Id="R60881cc9ffb04037" /><Relationship Type="http://schemas.openxmlformats.org/officeDocument/2006/relationships/slideLayout" Target="/ppt/slideLayouts/slideLayout5.xml" Id="R7a2ffafd42714983" /><Relationship Type="http://schemas.openxmlformats.org/officeDocument/2006/relationships/slideLayout" Target="/ppt/slideLayouts/slideLayout6.xml" Id="R8d6faf3fc8a64392" /><Relationship Type="http://schemas.openxmlformats.org/officeDocument/2006/relationships/slideLayout" Target="/ppt/slideLayouts/slideLayout7.xml" Id="R997a24fcc35341d3" /><Relationship Type="http://schemas.openxmlformats.org/officeDocument/2006/relationships/slideLayout" Target="/ppt/slideLayouts/slideLayout8.xml" Id="R8c00813e2f72440b" /><Relationship Type="http://schemas.openxmlformats.org/officeDocument/2006/relationships/slideLayout" Target="/ppt/slideLayouts/slideLayout9.xml" Id="Ref00c43ae89240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671999550549ce"/>
    <p:sldLayoutId xmlns:r="http://schemas.openxmlformats.org/officeDocument/2006/relationships" id="2147483650" r:id="R9c44009af7584e61"/>
    <p:sldLayoutId xmlns:r="http://schemas.openxmlformats.org/officeDocument/2006/relationships" id="2147483651" r:id="Rd23c09f658c04167"/>
    <p:sldLayoutId xmlns:r="http://schemas.openxmlformats.org/officeDocument/2006/relationships" id="2147483652" r:id="R60881cc9ffb04037"/>
    <p:sldLayoutId xmlns:r="http://schemas.openxmlformats.org/officeDocument/2006/relationships" id="2147483653" r:id="R7a2ffafd42714983"/>
    <p:sldLayoutId xmlns:r="http://schemas.openxmlformats.org/officeDocument/2006/relationships" id="2147483654" r:id="R8d6faf3fc8a64392"/>
    <p:sldLayoutId xmlns:r="http://schemas.openxmlformats.org/officeDocument/2006/relationships" id="2147483655" r:id="R997a24fcc35341d3"/>
    <p:sldLayoutId xmlns:r="http://schemas.openxmlformats.org/officeDocument/2006/relationships" id="2147483656" r:id="R8c00813e2f72440b"/>
    <p:sldLayoutId xmlns:r="http://schemas.openxmlformats.org/officeDocument/2006/relationships" id="2147483657" r:id="Ref00c43ae89240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b24880c26d4893" /><Relationship Type="http://schemas.openxmlformats.org/officeDocument/2006/relationships/notesSlide" Target="/ppt/notesSlides/notesSlide1.xml" Id="R81197b73b63a4dd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bec8e1e07066484d" /><Relationship Type="http://schemas.openxmlformats.org/officeDocument/2006/relationships/notesSlide" Target="/ppt/notesSlides/notesSlide2.xml" Id="R93954716f0aa4c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0d4b014df0bd4bdf" /><Relationship Type="http://schemas.openxmlformats.org/officeDocument/2006/relationships/notesSlide" Target="/ppt/notesSlides/notesSlide3.xml" Id="Re5303a881e1845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00eeed7855dd4b6c" /><Relationship Type="http://schemas.openxmlformats.org/officeDocument/2006/relationships/notesSlide" Target="/ppt/notesSlides/notesSlide4.xml" Id="R8b127bcac5164b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768e93a3c3454e0c" /><Relationship Type="http://schemas.openxmlformats.org/officeDocument/2006/relationships/notesSlide" Target="/ppt/notesSlides/notesSlide5.xml" Id="R8b5c34478a9940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d012afa72bbb40da" /><Relationship Type="http://schemas.openxmlformats.org/officeDocument/2006/relationships/notesSlide" Target="/ppt/notesSlides/notesSlide6.xml" Id="R827c46ccff5e49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3433998-65CC-4DB9-9009-D3A99D6B7D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35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>
            <a:pPr algn="ctr">
              <a:defRPr sz="435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Review purpose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FF2FBDB0-7F91-4482-9252-2284B1B6FE3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Support review for leadership</a:t>
            </a:r>
          </a:p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Ten minutes</a:t>
            </a:r>
          </a:p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A proposed pilot</a:t>
            </a:r>
          </a:p>
        </p:txBody>
      </p:sp>
      <p:sp>
        <p:nvSpPr>
          <p:cNvPr id="4" name="practice-scope">
            <a:extLst xmlns:a="http://schemas.openxmlformats.org/drawingml/2006/main">
              <a:ext uri="{FF2B5EF4-FFF2-40B4-BE49-F238E27FC236}">
                <a16:creationId xmlns:a16="http://schemas.microsoft.com/office/drawing/2014/main" id="{B25F35FE-2E1D-484E-A316-1D2E53BA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D7B"/>
                </a:solidFill>
                <a:latin typeface="Arial"/>
                <a:ea typeface="Arial"/>
                <a:cs typeface="Arial"/>
              </a:rPr>
              <a:t>Practice ticket data. Pilot outcomes have not been measured.</a:t>
            </a:r>
          </a:p>
        </p:txBody>
      </p:sp>
    </p:spTree>
    <p:extLst>
      <p:ext uri="{BB962C8B-B14F-4D97-AF65-F5344CB8AC3E}">
        <p14:creationId xmlns:p14="http://schemas.microsoft.com/office/powerpoint/2010/main" val="12473374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409FD82-146E-4E9D-B0DD-573E14B0E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Monthly evidence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D04F41C-3DE3-4C4A-AE37-C68C4423D0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8596115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409FD82-146E-4E9D-B0DD-573E14B0E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Interpretation limits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D04F41C-3DE3-4C4A-AE37-C68C4423D0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4210817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409FD82-146E-4E9D-B0DD-573E14B0E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Proposed pilot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D04F41C-3DE3-4C4A-AE37-C68C4423D0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3496254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409FD82-146E-4E9D-B0DD-573E14B0E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Measurement plan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D04F41C-3DE3-4C4A-AE37-C68C4423D0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6811182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409FD82-146E-4E9D-B0DD-573E14B0E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Decision requested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D04F41C-3DE3-4C4A-AE37-C68C4423D0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270970350"/>
      </p:ext>
    </p:extLst>
  </p:cSld>
</p:sld>
</file>

<file path=ppt/theme/theme1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2026-10-14T14:35:25.4030000Z</dcterms:created>
  <dcterms:modified xsi:type="dcterms:W3CDTF">2026-10-14T14:35:25.4030000Z</dcterms:modified>
</coreProperties>
</file>