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fa7abd50c5640d9" /><Relationship Type="http://schemas.openxmlformats.org/officeDocument/2006/relationships/extended-properties" Target="/docProps/app.xml" Id="R3e242203952e4a2a" /><Relationship Type="http://schemas.openxmlformats.org/officeDocument/2006/relationships/officeDocument" Target="/ppt/presentation.xml" Id="Rfe18e7ca8b6c429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779f3bf7b154920"/>
  </p:sldMasterIdLst>
  <p:notesMasterIdLst>
    <p:notesMasterId xmlns:r="http://schemas.openxmlformats.org/officeDocument/2006/relationships" r:id="R4ffe138e9d794ef3"/>
  </p:notesMasterIdLst>
  <p:sldIdLst>
    <p:sldId xmlns:r="http://schemas.openxmlformats.org/officeDocument/2006/relationships" id="256" r:id="Rd55f5a269d764bae"/>
    <p:sldId xmlns:r="http://schemas.openxmlformats.org/officeDocument/2006/relationships" id="257" r:id="R93a46762cddb46af"/>
    <p:sldId xmlns:r="http://schemas.openxmlformats.org/officeDocument/2006/relationships" id="258" r:id="R371c7e71db0e4fcd"/>
    <p:sldId xmlns:r="http://schemas.openxmlformats.org/officeDocument/2006/relationships" id="259" r:id="R63d178f7e28d45ab"/>
    <p:sldId xmlns:r="http://schemas.openxmlformats.org/officeDocument/2006/relationships" id="260" r:id="R79d3d84e4c784260"/>
    <p:sldId xmlns:r="http://schemas.openxmlformats.org/officeDocument/2006/relationships" id="261" r:id="R92238392d08c4f9b"/>
  </p:sldIdLst>
  <p:sldSz cx="12192000" cy="6858000"/>
  <p:notesSz cx="6858000" cy="9144000"/>
  <p:extLst>
    <p:ext uri="{521415D9-36F7-43E2-AB2F-B90AF26B5E84}">
      <p14:sectionLst xmlns:p14="http://schemas.microsoft.com/office/powerpoint/2010/main">
        <p14:section name="Context" id="{3BFC076E-B32F-591D-8A79-8F3D0623CF33}">
          <p14:sldIdLst>
            <p14:sldId id="256"/>
            <p14:sldId id="257"/>
          </p14:sldIdLst>
        </p14:section>
        <p14:section name="Results" id="{AD666224-09C0-50B5-B3EE-60CB36669478}">
          <p14:sldIdLst>
            <p14:sldId id="258"/>
            <p14:sldId id="259"/>
            <p14:sldId id="260"/>
          </p14:sldIdLst>
        </p14:section>
        <p14:section name="Next steps" id="{5F341D95-AC39-5F75-8AFE-D754CFC4A07A}">
          <p14:sldIdLst>
            <p14:sldId id="261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2d564729c844865" /><Relationship Type="http://schemas.openxmlformats.org/officeDocument/2006/relationships/slideMaster" Target="/ppt/slideMasters/slideMaster1.xml" Id="R7779f3bf7b154920" /><Relationship Type="http://schemas.openxmlformats.org/officeDocument/2006/relationships/notesMaster" Target="/ppt/notesMasters/notesMaster1.xml" Id="R4ffe138e9d794ef3" /><Relationship Type="http://schemas.openxmlformats.org/officeDocument/2006/relationships/presProps" Target="/ppt/presProps.xml" Id="R9061effc98574b11" /><Relationship Type="http://schemas.openxmlformats.org/officeDocument/2006/relationships/tableStyles" Target="/ppt/tableStyles.xml" Id="R11e2afd1efbb4448" /><Relationship Type="http://schemas.openxmlformats.org/officeDocument/2006/relationships/slide" Target="/ppt/slides/slide1.xml" Id="Rd55f5a269d764bae" /><Relationship Type="http://schemas.openxmlformats.org/officeDocument/2006/relationships/slide" Target="/ppt/slides/slide2.xml" Id="R93a46762cddb46af" /><Relationship Type="http://schemas.openxmlformats.org/officeDocument/2006/relationships/slide" Target="/ppt/slides/slide3.xml" Id="R371c7e71db0e4fcd" /><Relationship Type="http://schemas.openxmlformats.org/officeDocument/2006/relationships/slide" Target="/ppt/slides/slide4.xml" Id="R63d178f7e28d45ab" /><Relationship Type="http://schemas.openxmlformats.org/officeDocument/2006/relationships/slide" Target="/ppt/slides/slide5.xml" Id="R79d3d84e4c784260" /><Relationship Type="http://schemas.openxmlformats.org/officeDocument/2006/relationships/slide" Target="/ppt/slides/slide6.xml" Id="R92238392d08c4f9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8824d1f7c884b8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ZZGCopilot practice">
      <a:dk1>
        <a:srgbClr val="000000"/>
      </a:dk1>
      <a:lt1>
        <a:srgbClr val="FFFFFF"/>
      </a:lt1>
      <a:dk2>
        <a:srgbClr val="153449"/>
      </a:dk2>
      <a:lt2>
        <a:srgbClr val="E5EBEF"/>
      </a:lt2>
      <a:accent1>
        <a:srgbClr val="2563EB"/>
      </a:accent1>
      <a:accent2>
        <a:srgbClr val="0F766E"/>
      </a:accent2>
      <a:accent3>
        <a:srgbClr val="D97706"/>
      </a:accent3>
      <a:accent4>
        <a:srgbClr val="9AAAB5"/>
      </a:accent4>
      <a:accent5>
        <a:srgbClr val="7C3AED"/>
      </a:accent5>
      <a:accent6>
        <a:srgbClr val="475569"/>
      </a:accent6>
      <a:hlink>
        <a:srgbClr val="2563EB"/>
      </a:hlink>
      <a:folHlink>
        <a:srgbClr val="7C3AE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ZZGCopilot practic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6f92af9dc044fb9" /><Relationship Type="http://schemas.openxmlformats.org/officeDocument/2006/relationships/notesMaster" Target="/ppt/notesMasters/notesMaster1.xml" Id="R0929e58672b2453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d65d551f0144fe9" /><Relationship Type="http://schemas.openxmlformats.org/officeDocument/2006/relationships/notesMaster" Target="/ppt/notesMasters/notesMaster1.xml" Id="R61f566c16092475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6401ef0fa444390" /><Relationship Type="http://schemas.openxmlformats.org/officeDocument/2006/relationships/notesMaster" Target="/ppt/notesMasters/notesMaster1.xml" Id="R19b7881e1511447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21d5e869acb4e7a" /><Relationship Type="http://schemas.openxmlformats.org/officeDocument/2006/relationships/notesMaster" Target="/ppt/notesMasters/notesMaster1.xml" Id="Rbe36fe89fe6c43f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310245dbd1145cf" /><Relationship Type="http://schemas.openxmlformats.org/officeDocument/2006/relationships/notesMaster" Target="/ppt/notesMasters/notesMaster1.xml" Id="Rbfd0f550f84246b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ca37366ed644742" /><Relationship Type="http://schemas.openxmlformats.org/officeDocument/2006/relationships/notesMaster" Target="/ppt/notesMasters/notesMaster1.xml" Id="R4faf0919f4b543d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the support review and its proposed next steps.</a:t>
            </a:r>
          </a:p>
          <a:p xmlns:a="http://schemas.openxmlformats.org/drawingml/2006/main">
            <a:r>
              <a:t>Explain that October is outside Q3.</a:t>
            </a:r>
          </a:p>
          <a:p xmlns:a="http://schemas.openxmlformats.org/drawingml/2006/main">
            <a:r>
              <a:t>Keep the response-time and self-service statements labelled as hypotheses.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A.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title is a practice hypothesis.</a:t>
            </a:r>
          </a:p>
          <a:p xmlns:a="http://schemas.openxmlformats.org/drawingml/2006/main">
            <a:r>
              <a:t>No response-time values are supplied.</a:t>
            </a:r>
          </a:p>
          <a:p xmlns:a="http://schemas.openxmlformats.org/drawingml/2006/main">
            <a:r>
              <a:t>Use the layout exercise to keep a real title placeholder.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A.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this content placeholder for the native chart.</a:t>
            </a:r>
          </a:p>
          <a:p xmlns:a="http://schemas.openxmlformats.org/drawingml/2006/main">
            <a:r>
              <a:t>Start with Jul 1,240, Aug 1,610 and Sep 1,180.</a:t>
            </a:r>
          </a:p>
          <a:p xmlns:a="http://schemas.openxmlformats.org/drawingml/2006/main">
            <a:r>
              <a:t>Then add Oct 1,050 for the chart lesson exercise.</a:t>
            </a:r>
          </a:p>
          <a:p xmlns:a="http://schemas.openxmlformats.org/drawingml/2006/main">
            <a:r>
              <a:t>Keep August highlighted and update the title after adding October.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A.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  <a:p xmlns:a="http://schemas.openxmlformats.org/drawingml/2006/main">
            <a:br/>
            <a:r>
              <a:t>Microsoft: https://support.microsoft.com/en-us/powerpoint/change-the-data-in-an-existing-chart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supplied title is a hypothesis.</a:t>
            </a:r>
          </a:p>
          <a:p xmlns:a="http://schemas.openxmlformats.org/drawingml/2006/main">
            <a:r>
              <a:t>No evidence about the effect of the articles is available.</a:t>
            </a:r>
          </a:p>
          <a:p xmlns:a="http://schemas.openxmlformats.org/drawingml/2006/main">
            <a:r>
              <a:t>Keep the hypothesis label visible until you have suitable data.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A.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weekend coverage question remains open.</a:t>
            </a:r>
          </a:p>
          <a:p xmlns:a="http://schemas.openxmlformats.org/drawingml/2006/main">
            <a:r>
              <a:t>Add the five-row ticket reference table to this detail slide.</a:t>
            </a:r>
          </a:p>
          <a:p xmlns:a="http://schemas.openxmlformats.org/drawingml/2006/main">
            <a:r>
              <a:t>The ticket figures alone do not establish a staffing cause.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A.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the team to agree the proposed next steps.</a:t>
            </a:r>
          </a:p>
          <a:p xmlns:a="http://schemas.openxmlformats.org/drawingml/2006/main">
            <a:r>
              <a:t>Keep the rota and articles described as proposals.</a:t>
            </a:r>
          </a:p>
          <a:p xmlns:a="http://schemas.openxmlformats.org/drawingml/2006/main">
            <a:r>
              <a:t>Use a separate copy for any Questions extension.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ZZGCopilot presentation-brief.md, public practice data. https://zzgcopilot.com/en-assets/practice/presentation-brief.md</a:t>
            </a:r>
          </a:p>
          <a:p xmlns:a="http://schemas.openxmlformats.org/drawingml/2006/main">
            <a:r>
              <a:t>Brief mapping: Section A.</a:t>
            </a:r>
          </a:p>
          <a:p xmlns:a="http://schemas.openxmlformats.org/drawingml/2006/main">
            <a:r>
              <a:t>Microsoft: https://support.microsoft.com/en-us/accessibility/powerpoint/make-your-powerpoint-presentations-accessible-to-people-with-disabilities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2159d87a564b0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a152f1d56a42a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8a31aeee6d4c1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5258bf17b6472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f434fda79f4cb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3a89a3e15c407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dd76904d9c4da1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3958975a9a4d8d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98a2c9626d487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BE27EF0-B0C1-4237-BD87-F2D84B39B4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D19C1E8-3CF1-455F-8EC7-C2782D7839D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6920F76-1438-488B-B8A1-968ECF8DE33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BCC3124-A948-4DD5-B70C-4F29D64268F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0E613C3-1A88-47F8-A7BD-70387198CE1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8763398-9BBE-4230-8F60-FA681B3268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8B6867A-74AB-4D1B-A2E8-37A423217D3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A7CA5E1-9D17-4569-A38A-20D5DB80ABC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A3BD61F-A2B9-45D9-8E14-DA76C41A34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A7ED277-D8C2-4C71-97AD-6744930B1B1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7.xml><?xml version="1.0" encoding="utf-8"?>
<p:sldLayout xmlns:p="http://schemas.openxmlformats.org/presentationml/2006/main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D7B16608-F3BB-4C0D-8013-C956216D98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409700"/>
            <a:ext cx="10820400" cy="1619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0486F080-559F-4335-BE7B-0F343BE211C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85800" y="3371850"/>
            <a:ext cx="10820400" cy="1657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Layouts/slideLayout8.xml><?xml version="1.0" encoding="utf-8"?>
<p:sldLayout xmlns:p="http://schemas.openxmlformats.org/presentationml/2006/main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D2533973-A3DE-4BA6-832A-3BE4526114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14350"/>
            <a:ext cx="10820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5CF8EC3E-1A1B-4EA2-9D56-14F6377695F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85800" y="2000250"/>
            <a:ext cx="10820400" cy="3790950"/>
          </a:xfrm>
          <a:prstGeom xmlns:a="http://schemas.openxmlformats.org/drawingml/2006/main" prst="rect">
            <a:avLst/>
          </a:prstGeom>
        </p:spPr>
      </p:sp>
    </p:spTree>
  </p:cSld>
</p:sldLayout>
</file>

<file path=ppt/slideLayouts/slideLayout9.xml><?xml version="1.0" encoding="utf-8"?>
<p:sldLayout xmlns:p="http://schemas.openxmlformats.org/presentationml/2006/main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7FC2006D-2786-4282-8A41-AEB80303BE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14350"/>
            <a:ext cx="10820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0e25dc18019419b" /><Relationship Type="http://schemas.openxmlformats.org/officeDocument/2006/relationships/slideLayout" Target="/ppt/slideLayouts/slideLayout1.xml" Id="Rea42eabeb9aa4e5c" /><Relationship Type="http://schemas.openxmlformats.org/officeDocument/2006/relationships/slideLayout" Target="/ppt/slideLayouts/slideLayout2.xml" Id="R8bb1ded636984727" /><Relationship Type="http://schemas.openxmlformats.org/officeDocument/2006/relationships/slideLayout" Target="/ppt/slideLayouts/slideLayout3.xml" Id="Rfb55cb22857642ea" /><Relationship Type="http://schemas.openxmlformats.org/officeDocument/2006/relationships/slideLayout" Target="/ppt/slideLayouts/slideLayout4.xml" Id="R2bc732bb7c0d4335" /><Relationship Type="http://schemas.openxmlformats.org/officeDocument/2006/relationships/slideLayout" Target="/ppt/slideLayouts/slideLayout5.xml" Id="Rf6a778a44b0a4404" /><Relationship Type="http://schemas.openxmlformats.org/officeDocument/2006/relationships/slideLayout" Target="/ppt/slideLayouts/slideLayout6.xml" Id="R495855c190fa4211" /><Relationship Type="http://schemas.openxmlformats.org/officeDocument/2006/relationships/slideLayout" Target="/ppt/slideLayouts/slideLayout7.xml" Id="R1ecc2f7ed0ee4026" /><Relationship Type="http://schemas.openxmlformats.org/officeDocument/2006/relationships/slideLayout" Target="/ppt/slideLayouts/slideLayout8.xml" Id="Ra90d7bbfb2884db4" /><Relationship Type="http://schemas.openxmlformats.org/officeDocument/2006/relationships/slideLayout" Target="/ppt/slideLayouts/slideLayout9.xml" Id="Rfe285778c55641f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a42eabeb9aa4e5c"/>
    <p:sldLayoutId xmlns:r="http://schemas.openxmlformats.org/officeDocument/2006/relationships" id="2147483650" r:id="R8bb1ded636984727"/>
    <p:sldLayoutId xmlns:r="http://schemas.openxmlformats.org/officeDocument/2006/relationships" id="2147483651" r:id="Rfb55cb22857642ea"/>
    <p:sldLayoutId xmlns:r="http://schemas.openxmlformats.org/officeDocument/2006/relationships" id="2147483652" r:id="R2bc732bb7c0d4335"/>
    <p:sldLayoutId xmlns:r="http://schemas.openxmlformats.org/officeDocument/2006/relationships" id="2147483653" r:id="Rf6a778a44b0a4404"/>
    <p:sldLayoutId xmlns:r="http://schemas.openxmlformats.org/officeDocument/2006/relationships" id="2147483654" r:id="R495855c190fa4211"/>
    <p:sldLayoutId xmlns:r="http://schemas.openxmlformats.org/officeDocument/2006/relationships" id="2147483655" r:id="R1ecc2f7ed0ee4026"/>
    <p:sldLayoutId xmlns:r="http://schemas.openxmlformats.org/officeDocument/2006/relationships" id="2147483656" r:id="Ra90d7bbfb2884db4"/>
    <p:sldLayoutId xmlns:r="http://schemas.openxmlformats.org/officeDocument/2006/relationships" id="2147483657" r:id="Rfe285778c55641f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ZZGCopilot practice">
      <a:dk1>
        <a:srgbClr val="000000"/>
      </a:dk1>
      <a:lt1>
        <a:srgbClr val="FFFFFF"/>
      </a:lt1>
      <a:dk2>
        <a:srgbClr val="153449"/>
      </a:dk2>
      <a:lt2>
        <a:srgbClr val="E5EBEF"/>
      </a:lt2>
      <a:accent1>
        <a:srgbClr val="2563EB"/>
      </a:accent1>
      <a:accent2>
        <a:srgbClr val="0F766E"/>
      </a:accent2>
      <a:accent3>
        <a:srgbClr val="D97706"/>
      </a:accent3>
      <a:accent4>
        <a:srgbClr val="9AAAB5"/>
      </a:accent4>
      <a:accent5>
        <a:srgbClr val="7C3AED"/>
      </a:accent5>
      <a:accent6>
        <a:srgbClr val="475569"/>
      </a:accent6>
      <a:hlink>
        <a:srgbClr val="2563EB"/>
      </a:hlink>
      <a:folHlink>
        <a:srgbClr val="7C3AE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ZZGCopilot practic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4f8280ad3044c0" /><Relationship Type="http://schemas.openxmlformats.org/officeDocument/2006/relationships/notesSlide" Target="/ppt/notesSlides/notesSlide1.xml" Id="Rff5d87b236db42f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7196c76a5d904494" /><Relationship Type="http://schemas.openxmlformats.org/officeDocument/2006/relationships/notesSlide" Target="/ppt/notesSlides/notesSlide2.xml" Id="Rb2f88711ff954b7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c082d699bc204e58" /><Relationship Type="http://schemas.openxmlformats.org/officeDocument/2006/relationships/notesSlide" Target="/ppt/notesSlides/notesSlide3.xml" Id="Rf19b60c235364d0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659da49ef4284b90" /><Relationship Type="http://schemas.openxmlformats.org/officeDocument/2006/relationships/notesSlide" Target="/ppt/notesSlides/notesSlide4.xml" Id="R4a404d959676488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3c73b88b62504b82" /><Relationship Type="http://schemas.openxmlformats.org/officeDocument/2006/relationships/notesSlide" Target="/ppt/notesSlides/notesSlide5.xml" Id="R22943f850fc846d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9f07421ff1504b84" /><Relationship Type="http://schemas.openxmlformats.org/officeDocument/2006/relationships/notesSlide" Target="/ppt/notesSlides/notesSlide6.xml" Id="Rcbffb2ad1dd941f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BE27EF0-B0C1-4237-BD87-F2D84B39B4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435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>
            <a:pPr algn="ctr">
              <a:defRPr sz="435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Q3 Customer Support Review</a:t>
            </a:r>
          </a:p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4D19C1E8-3CF1-455F-8EC7-C2782D7839D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>
            <a:pPr algn="ctr">
              <a:defRPr sz="225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Practice leadership review</a:t>
            </a:r>
          </a:p>
          <a:p xmlns:a="http://schemas.openxmlformats.org/drawingml/2006/main">
            <a:pPr algn="ctr">
              <a:defRPr sz="225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Ten minutes</a:t>
            </a:r>
          </a:p>
          <a:p xmlns:a="http://schemas.openxmlformats.org/drawingml/2006/main">
            <a:pPr algn="ctr">
              <a:defRPr sz="225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Q3 with an October follow-up</a:t>
            </a:r>
          </a:p>
        </p:txBody>
      </p:sp>
      <p:sp>
        <p:nvSpPr>
          <p:cNvPr id="4" name="practice-scope">
            <a:extLst xmlns:a="http://schemas.openxmlformats.org/drawingml/2006/main">
              <a:ext uri="{FF2B5EF4-FFF2-40B4-BE49-F238E27FC236}">
                <a16:creationId xmlns:a16="http://schemas.microsoft.com/office/drawing/2014/main" id="{C11D34E5-A165-4C31-96AB-D21C86B61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96D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596D7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96D7B"/>
                </a:solidFill>
                <a:latin typeface="Arial"/>
                <a:ea typeface="Arial"/>
                <a:cs typeface="Arial"/>
              </a:rPr>
              <a:t>Practice data. Slides 2 and 4 contain hypotheses for layout practice.</a:t>
            </a:r>
          </a:p>
        </p:txBody>
      </p:sp>
    </p:spTree>
    <p:extLst>
      <p:ext uri="{BB962C8B-B14F-4D97-AF65-F5344CB8AC3E}">
        <p14:creationId xmlns:p14="http://schemas.microsoft.com/office/powerpoint/2010/main" val="6209308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D2533973-A3DE-4BA6-832A-3BE4526114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Response times improved in every region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5CF8EC3E-1A1B-4EA2-9D56-14F6377695F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Hypothesis for layout practice</a:t>
            </a:r>
          </a:p>
          <a:p xmlns:a="http://schemas.openxmlformats.org/drawingml/2006/main">
            <a: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The brief supplies no measured response-time series.</a:t>
            </a:r>
          </a:p>
        </p:txBody>
      </p:sp>
    </p:spTree>
    <p:extLst>
      <p:ext uri="{BB962C8B-B14F-4D97-AF65-F5344CB8AC3E}">
        <p14:creationId xmlns:p14="http://schemas.microsoft.com/office/powerpoint/2010/main" val="6282471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D2533973-A3DE-4BA6-832A-3BE4526114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Ticket volume peaked in August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5CF8EC3E-1A1B-4EA2-9D56-14F6377695F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6799438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D2533973-A3DE-4BA6-832A-3BE4526114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Self-service articles reduced repeat tickets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5CF8EC3E-1A1B-4EA2-9D56-14F6377695F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Hypothesis for layout practice</a:t>
            </a:r>
          </a:p>
          <a:p xmlns:a="http://schemas.openxmlformats.org/drawingml/2006/main">
            <a: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The brief supplies no measured repeat-contact experiment.</a:t>
            </a:r>
          </a:p>
        </p:txBody>
      </p:sp>
    </p:spTree>
    <p:extLst>
      <p:ext uri="{BB962C8B-B14F-4D97-AF65-F5344CB8AC3E}">
        <p14:creationId xmlns:p14="http://schemas.microsoft.com/office/powerpoint/2010/main" val="79580489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D2533973-A3DE-4BA6-832A-3BE4526114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Weekend staffing gap remains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5CF8EC3E-1A1B-4EA2-9D56-14F6377695F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Question for the team</a:t>
            </a:r>
          </a:p>
          <a:p xmlns:a="http://schemas.openxmlformats.org/drawingml/2006/main">
            <a: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What weekend coverage does the rota need?</a:t>
            </a:r>
          </a:p>
        </p:txBody>
      </p:sp>
    </p:spTree>
    <p:extLst>
      <p:ext uri="{BB962C8B-B14F-4D97-AF65-F5344CB8AC3E}">
        <p14:creationId xmlns:p14="http://schemas.microsoft.com/office/powerpoint/2010/main" val="158932279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D2533973-A3DE-4BA6-832A-3BE4526114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53449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3449"/>
                </a:solidFill>
                <a:latin typeface="Arial"/>
                <a:ea typeface="Arial"/>
                <a:cs typeface="Arial"/>
              </a:rPr>
              <a:t>Next steps: weekend rota and two new articles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5CF8EC3E-1A1B-4EA2-9D56-14F6377695F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Proposed next steps</a:t>
            </a:r>
          </a:p>
          <a:p xmlns:a="http://schemas.openxmlformats.org/drawingml/2006/main">
            <a: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Weekend rota</a:t>
            </a:r>
          </a:p>
          <a:p xmlns:a="http://schemas.openxmlformats.org/drawingml/2006/main">
            <a:pPr>
              <a:defRPr sz="2400" b="0">
                <a:solidFill>
                  <a:srgbClr val="24374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746"/>
                </a:solidFill>
                <a:latin typeface="Arial"/>
                <a:ea typeface="Arial"/>
                <a:cs typeface="Arial"/>
              </a:rPr>
              <a:t>Two new self-service articles</a:t>
            </a:r>
          </a:p>
        </p:txBody>
      </p:sp>
    </p:spTree>
    <p:extLst>
      <p:ext uri="{BB962C8B-B14F-4D97-AF65-F5344CB8AC3E}">
        <p14:creationId xmlns:p14="http://schemas.microsoft.com/office/powerpoint/2010/main" val="623760809"/>
      </p:ext>
    </p:extLst>
  </p:cSld>
</p:sld>
</file>

<file path=ppt/theme/theme1.xml><?xml version="1.0" encoding="utf-8"?>
<a:theme xmlns:a="http://schemas.openxmlformats.org/drawingml/2006/main" name="ChatGPT">
  <a:themeElements>
    <a:clrScheme name="ZZGCopilot practice">
      <a:dk1>
        <a:srgbClr val="000000"/>
      </a:dk1>
      <a:lt1>
        <a:srgbClr val="FFFFFF"/>
      </a:lt1>
      <a:dk2>
        <a:srgbClr val="153449"/>
      </a:dk2>
      <a:lt2>
        <a:srgbClr val="E5EBEF"/>
      </a:lt2>
      <a:accent1>
        <a:srgbClr val="2563EB"/>
      </a:accent1>
      <a:accent2>
        <a:srgbClr val="0F766E"/>
      </a:accent2>
      <a:accent3>
        <a:srgbClr val="D97706"/>
      </a:accent3>
      <a:accent4>
        <a:srgbClr val="9AAAB5"/>
      </a:accent4>
      <a:accent5>
        <a:srgbClr val="7C3AED"/>
      </a:accent5>
      <a:accent6>
        <a:srgbClr val="475569"/>
      </a:accent6>
      <a:hlink>
        <a:srgbClr val="2563EB"/>
      </a:hlink>
      <a:folHlink>
        <a:srgbClr val="7C3AE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ZZGCopilot practic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2026-10-14T14:34:05.6370000Z</dcterms:created>
  <dcterms:modified xsi:type="dcterms:W3CDTF">2026-10-14T14:34:05.6370000Z</dcterms:modified>
</coreProperties>
</file>